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2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7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4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0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6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9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3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0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B836-FC31-49F9-A4BC-1F6358EE011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4BCA-4A91-4627-9F2B-72AF367C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Practical-Predictive-Analytics-Decisioning-Medicine/dp/0124116434" TargetMode="External"/><Relationship Id="rId2" Type="http://schemas.openxmlformats.org/officeDocument/2006/relationships/hyperlink" Target="http://www.degruyter.com/view/j/sagmb.2016.15.issue-4/sagmb-2015-0072/sagmb-2015-0072.xml?format=I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azon.com/Handbook-Statistical-Analysis-Mining-Applications/dp/01237476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6691" y="710266"/>
            <a:ext cx="2573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Chamont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0263" y="242189"/>
            <a:ext cx="11103428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Robust Data Mining and Variable Selection in High-Dimensional Spaces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263" y="1621281"/>
            <a:ext cx="6096000" cy="48341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Example-1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Given a business scenario and 40 different predictors, identify the variables that are most relevant to the problem under study. 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Example-2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Given a problem in social-political arena and 51 factors, identify the variables that are most important for decision makers. 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Example-3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Given a specific disease and 20,000 genes, find the set of genes that is causing the disease. 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examples are endless, and a common problem is the presence of outliers, coupled with the skewness of the distributions in the data. The proposed research topic is an on-going effort to address related problems in a variety of academic fields and real-world applications.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92835" y="3214950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 background required: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STA-307 (Data Mining and Predictive Modeling)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SAS (basic coding would be enough)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6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046" y="212844"/>
            <a:ext cx="11874137" cy="6217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 research papers in this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“Finding Causative Genes from High-Dimensional Data: an Appraisal of Statistical and Machine Learning Approaches” in </a:t>
            </a:r>
            <a:r>
              <a:rPr lang="en-US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 Applications in Genetics and Molecular Biology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2016; 15(4): 321–347 (jointly with Dr. Jana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Gevertz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http://www.degruyter.com/view/j/sagmb.2016.15.issue-4/sagmb-2015-0072/sagmb-2015-0072.xml?format=INT</a:t>
            </a:r>
            <a:r>
              <a:rPr lang="en-US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“Gene Search and the Related Risk Estimates: A Statistical Analysis of Prostate Cancer Data,” in </a:t>
            </a:r>
            <a:r>
              <a:rPr lang="en-US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Healthcare Informatics Practical Predictive Analytics in Medicine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(Academic Press), pp. 896-920, 2015, </a:t>
            </a:r>
            <a:r>
              <a:rPr lang="en-US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http://www.amazon.com/Practical-Predictive-Analytics-Decisioning-Medicine/dp/0124116434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“Ovarian Cancer Prediction via Proteomic Mass Spectrometry,” in </a:t>
            </a:r>
            <a:r>
              <a:rPr lang="en-US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Healthcare Informatics Practical Predictive Analytics in Medicine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(Academic Press), pp. 921-938, 2015, </a:t>
            </a:r>
            <a:r>
              <a:rPr lang="en-US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http://www.amazon.com/Practical-Predictive-Analytics-Decisioning-Medicine/dp/0124116434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"Dynamic Data Visualization," jointly with Michele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Meisner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en-US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CSBIGS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 Studies in Business, Industry and Government Statistics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Vol. 4, No. 1, pp. 9-22, 2010.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"Detecting Unsatisfied Customers: a Case Study," in </a:t>
            </a:r>
            <a:r>
              <a:rPr lang="en-US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Handbook of Statistical Analysis and Data Mining Applications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pp. 417-458, Academic Press, 2009.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"Profit Analysis of the German Credit Data," in </a:t>
            </a:r>
            <a:r>
              <a:rPr lang="en-US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Handbook of Statistical Analysis and Data Mining Applications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pp. 651-680, Academic Press, 2009.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"An Analysis of Profit and Customer Satisfaction in Consumer Finance," jointly with Mikhail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Zhuravlev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CSBIGS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 Studies in Business, Industry and Government Statistics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Vol. 2, No. 2, pp. 147-156, 2009.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"Data Mining for Large Datasets and Hotspot Detection in an Urban Development Project," jointly with Ben Liu, </a:t>
            </a:r>
            <a:r>
              <a:rPr lang="en-US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Data Science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Vol. 6, No. 3, pp. 389-414, 2008.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Activities:</a:t>
            </a:r>
          </a:p>
          <a:p>
            <a:pPr>
              <a:lnSpc>
                <a:spcPct val="107000"/>
              </a:lnSpc>
            </a:pPr>
            <a:endParaRPr lang="en-US" b="1" dirty="0" smtClean="0">
              <a:solidFill>
                <a:srgbClr val="CC66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Serving on the Program Committee of an International Conference on Data Science (my 8th year),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Serving as an Associate Editor of a research journal called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CSBIGS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 Studies in Business, Industry and Government Statistics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1998-date (my 11th year).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Serving as a reviewer for research journals on a regular basis.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7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>The College of New Jersey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College of New Jersey</dc:creator>
  <cp:lastModifiedBy>The College of New Jersey</cp:lastModifiedBy>
  <cp:revision>2</cp:revision>
  <dcterms:created xsi:type="dcterms:W3CDTF">2019-03-29T02:39:56Z</dcterms:created>
  <dcterms:modified xsi:type="dcterms:W3CDTF">2019-03-29T02:46:11Z</dcterms:modified>
</cp:coreProperties>
</file>